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XvwQuirkeot9/9WL/BZDxJlim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3" name="Google Shape;4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55d211923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a55d211923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2a55d211923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9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6.png"/><Relationship Id="rId4" Type="http://schemas.openxmlformats.org/officeDocument/2006/relationships/image" Target="../media/image1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9" Type="http://schemas.openxmlformats.org/officeDocument/2006/relationships/image" Target="../media/image1.png"/><Relationship Id="rId5" Type="http://schemas.openxmlformats.org/officeDocument/2006/relationships/image" Target="../media/image70.png"/><Relationship Id="rId6" Type="http://schemas.openxmlformats.org/officeDocument/2006/relationships/image" Target="../media/image81.png"/><Relationship Id="rId7" Type="http://schemas.openxmlformats.org/officeDocument/2006/relationships/image" Target="../media/image69.png"/><Relationship Id="rId8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1.png"/><Relationship Id="rId4" Type="http://schemas.openxmlformats.org/officeDocument/2006/relationships/image" Target="../media/image1.png"/><Relationship Id="rId9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73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8.png"/><Relationship Id="rId4" Type="http://schemas.openxmlformats.org/officeDocument/2006/relationships/image" Target="../media/image78.jpg"/><Relationship Id="rId11" Type="http://schemas.openxmlformats.org/officeDocument/2006/relationships/image" Target="../media/image1.png"/><Relationship Id="rId10" Type="http://schemas.openxmlformats.org/officeDocument/2006/relationships/image" Target="../media/image85.jpg"/><Relationship Id="rId9" Type="http://schemas.openxmlformats.org/officeDocument/2006/relationships/image" Target="../media/image83.pn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2.jpg"/><Relationship Id="rId8" Type="http://schemas.openxmlformats.org/officeDocument/2006/relationships/image" Target="../media/image8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tensorflow.org/guide/tensor" TargetMode="External"/><Relationship Id="rId4" Type="http://schemas.openxmlformats.org/officeDocument/2006/relationships/hyperlink" Target="https://scikit-learn.org/0.21/documentation.html" TargetMode="External"/><Relationship Id="rId5" Type="http://schemas.openxmlformats.org/officeDocument/2006/relationships/hyperlink" Target="https://matplotlib.org/" TargetMode="External"/><Relationship Id="rId6" Type="http://schemas.openxmlformats.org/officeDocument/2006/relationships/hyperlink" Target="https://seaborn.pydata.org/" TargetMode="External"/><Relationship Id="rId7" Type="http://schemas.openxmlformats.org/officeDocument/2006/relationships/hyperlink" Target="https://numpy.org/" TargetMode="External"/><Relationship Id="rId8" Type="http://schemas.openxmlformats.org/officeDocument/2006/relationships/hyperlink" Target="https://pandas.pydata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cikit-learn.org/stable/modules/generated/sklearn.preprocessing.LabelEncoder.html" TargetMode="External"/><Relationship Id="rId4" Type="http://schemas.openxmlformats.org/officeDocument/2006/relationships/hyperlink" Target="https://docs.python.org/3/library/warnings.html" TargetMode="External"/><Relationship Id="rId5" Type="http://schemas.openxmlformats.org/officeDocument/2006/relationships/hyperlink" Target="https://medium.com/analytics-vidhya/how-i-setup-my-windows-machine-for-deep-learning-82358a939c74" TargetMode="External"/><Relationship Id="rId6" Type="http://schemas.openxmlformats.org/officeDocument/2006/relationships/hyperlink" Target="https://medium.com/analytics-vidhya/how-i-setup-my-windows-machine-for-deep-learning-82358a939c7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266545" y="3934563"/>
            <a:ext cx="8852170" cy="1052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"/>
              <a:buNone/>
            </a:pPr>
            <a:r>
              <a:rPr b="1" i="0" lang="en-US" sz="3200" u="none" cap="none" strike="noStrike">
                <a:solidFill>
                  <a:srgbClr val="FFC000"/>
                </a:solidFill>
                <a:latin typeface="Raleway"/>
                <a:ea typeface="Raleway"/>
                <a:cs typeface="Raleway"/>
                <a:sym typeface="Raleway"/>
              </a:rPr>
              <a:t>In-Class Kaggle Competition</a:t>
            </a:r>
            <a:endParaRPr b="0" i="0" sz="105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175245" y="4460592"/>
            <a:ext cx="6841316" cy="2049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 to Artificial Intelligence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2023F AML 1413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ue text on a black background&#10;&#10;Description automatically generated"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91" name="Google Shape;91;p1"/>
          <p:cNvSpPr txBox="1"/>
          <p:nvPr/>
        </p:nvSpPr>
        <p:spPr>
          <a:xfrm>
            <a:off x="1341736" y="2161010"/>
            <a:ext cx="9948740" cy="762428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aleway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Target Marketing for Canadian Bank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5139059" y="5992237"/>
            <a:ext cx="2354093" cy="517503"/>
          </a:xfrm>
          <a:prstGeom prst="roundRect">
            <a:avLst>
              <a:gd fmla="val 50000" name="adj"/>
            </a:avLst>
          </a:prstGeom>
          <a:solidFill>
            <a:srgbClr val="A2CDED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GAMMA_A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DEF4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231" name="Google Shape;2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grpSp>
        <p:nvGrpSpPr>
          <p:cNvPr id="232" name="Google Shape;232;p12"/>
          <p:cNvGrpSpPr/>
          <p:nvPr/>
        </p:nvGrpSpPr>
        <p:grpSpPr>
          <a:xfrm>
            <a:off x="71656" y="80219"/>
            <a:ext cx="8468907" cy="4829849"/>
            <a:chOff x="237027" y="284500"/>
            <a:chExt cx="8468907" cy="4829849"/>
          </a:xfrm>
        </p:grpSpPr>
        <p:pic>
          <p:nvPicPr>
            <p:cNvPr id="233" name="Google Shape;233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7027" y="284500"/>
              <a:ext cx="8468907" cy="4829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12"/>
            <p:cNvSpPr txBox="1"/>
            <p:nvPr/>
          </p:nvSpPr>
          <p:spPr>
            <a:xfrm>
              <a:off x="5215539" y="651879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SPLITTING - STRATIFIED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 txBox="1"/>
            <p:nvPr/>
          </p:nvSpPr>
          <p:spPr>
            <a:xfrm>
              <a:off x="5419820" y="1683010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SHAPE OF TEST | TRAIN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 txBox="1"/>
            <p:nvPr/>
          </p:nvSpPr>
          <p:spPr>
            <a:xfrm>
              <a:off x="5419819" y="3389256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CREATING PIPELINE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 txBox="1"/>
            <p:nvPr/>
          </p:nvSpPr>
          <p:spPr>
            <a:xfrm>
              <a:off x="2507755" y="2774778"/>
              <a:ext cx="2585027" cy="261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NUMERICAL</a:t>
              </a:r>
              <a:endParaRPr b="0" i="0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 txBox="1"/>
            <p:nvPr/>
          </p:nvSpPr>
          <p:spPr>
            <a:xfrm>
              <a:off x="2731492" y="2118994"/>
              <a:ext cx="2585027" cy="261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CATEGORICAL</a:t>
              </a:r>
              <a:endParaRPr b="0" i="0" sz="9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 txBox="1"/>
            <p:nvPr/>
          </p:nvSpPr>
          <p:spPr>
            <a:xfrm>
              <a:off x="4610911" y="3926051"/>
              <a:ext cx="3393935" cy="1034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FITTING 🡺 LEARNING</a:t>
              </a:r>
              <a:endParaRPr/>
            </a:p>
            <a:p>
              <a:pPr indent="0" lvl="0" marL="0" marR="0" rtl="0" algn="ctr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en-US" sz="105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TRANSFORM 🡪 APPLYING THE LEARNING</a:t>
              </a:r>
              <a:endParaRPr b="0" i="0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0" name="Google Shape;24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2384" y="5057654"/>
            <a:ext cx="8392696" cy="1762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/>
          <p:nvPr/>
        </p:nvSpPr>
        <p:spPr>
          <a:xfrm>
            <a:off x="4007796" y="5992238"/>
            <a:ext cx="5505855" cy="41816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6F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1110" y="2305649"/>
            <a:ext cx="8364117" cy="447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text on a black background&#10;&#10;Description automatically generated" id="247" name="Google Shape;2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196483"/>
            <a:ext cx="3334215" cy="184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6408" y="0"/>
            <a:ext cx="3584068" cy="250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6272" y="-30119"/>
            <a:ext cx="4249322" cy="306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EF9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255" name="Google Shape;2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56" name="Google Shape;25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22" y="270683"/>
            <a:ext cx="4869729" cy="34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22" y="4641106"/>
            <a:ext cx="6024570" cy="182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1095" y="341721"/>
            <a:ext cx="7020905" cy="161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4"/>
          <p:cNvSpPr txBox="1"/>
          <p:nvPr/>
        </p:nvSpPr>
        <p:spPr>
          <a:xfrm>
            <a:off x="3649137" y="6155041"/>
            <a:ext cx="25850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TRAINING DATA: 0.65</a:t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38686" y="2239293"/>
            <a:ext cx="4315427" cy="41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F1EA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66" name="Google Shape;266;p15"/>
          <p:cNvSpPr txBox="1"/>
          <p:nvPr/>
        </p:nvSpPr>
        <p:spPr>
          <a:xfrm>
            <a:off x="0" y="-23561"/>
            <a:ext cx="536052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905420" y="967933"/>
            <a:ext cx="5712672" cy="5467866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iorities with solid fill" id="268" name="Google Shape;26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5454" y="2195341"/>
            <a:ext cx="2697286" cy="26972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15"/>
          <p:cNvGrpSpPr/>
          <p:nvPr/>
        </p:nvGrpSpPr>
        <p:grpSpPr>
          <a:xfrm>
            <a:off x="6738903" y="193241"/>
            <a:ext cx="1569217" cy="774692"/>
            <a:chOff x="6587839" y="3196253"/>
            <a:chExt cx="1569217" cy="774692"/>
          </a:xfrm>
        </p:grpSpPr>
        <p:sp>
          <p:nvSpPr>
            <p:cNvPr id="270" name="Google Shape;270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5"/>
          <p:cNvGrpSpPr/>
          <p:nvPr/>
        </p:nvGrpSpPr>
        <p:grpSpPr>
          <a:xfrm>
            <a:off x="8196787" y="1235489"/>
            <a:ext cx="1569217" cy="774692"/>
            <a:chOff x="6587839" y="3196253"/>
            <a:chExt cx="1569217" cy="774692"/>
          </a:xfrm>
        </p:grpSpPr>
        <p:sp>
          <p:nvSpPr>
            <p:cNvPr id="273" name="Google Shape;273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15"/>
          <p:cNvGrpSpPr/>
          <p:nvPr/>
        </p:nvGrpSpPr>
        <p:grpSpPr>
          <a:xfrm>
            <a:off x="6877453" y="2383876"/>
            <a:ext cx="1569217" cy="774692"/>
            <a:chOff x="6587839" y="3196253"/>
            <a:chExt cx="1569217" cy="774692"/>
          </a:xfrm>
        </p:grpSpPr>
        <p:sp>
          <p:nvSpPr>
            <p:cNvPr id="276" name="Google Shape;276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MODEL_4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15"/>
          <p:cNvGrpSpPr/>
          <p:nvPr/>
        </p:nvGrpSpPr>
        <p:grpSpPr>
          <a:xfrm>
            <a:off x="8323544" y="3564594"/>
            <a:ext cx="1569217" cy="774692"/>
            <a:chOff x="6587839" y="3196253"/>
            <a:chExt cx="1569217" cy="774692"/>
          </a:xfrm>
        </p:grpSpPr>
        <p:sp>
          <p:nvSpPr>
            <p:cNvPr id="279" name="Google Shape;279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MODEL_5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5"/>
          <p:cNvGrpSpPr/>
          <p:nvPr/>
        </p:nvGrpSpPr>
        <p:grpSpPr>
          <a:xfrm>
            <a:off x="6877453" y="4806852"/>
            <a:ext cx="1569217" cy="774692"/>
            <a:chOff x="6587839" y="3196253"/>
            <a:chExt cx="1569217" cy="774692"/>
          </a:xfrm>
        </p:grpSpPr>
        <p:sp>
          <p:nvSpPr>
            <p:cNvPr id="282" name="Google Shape;282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MODEL_6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8508436" y="5850165"/>
            <a:ext cx="1569217" cy="774692"/>
            <a:chOff x="6587839" y="3196253"/>
            <a:chExt cx="1569217" cy="774692"/>
          </a:xfrm>
        </p:grpSpPr>
        <p:sp>
          <p:nvSpPr>
            <p:cNvPr id="285" name="Google Shape;285;p15"/>
            <p:cNvSpPr/>
            <p:nvPr/>
          </p:nvSpPr>
          <p:spPr>
            <a:xfrm>
              <a:off x="6587839" y="3196253"/>
              <a:ext cx="1569217" cy="774692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 txBox="1"/>
            <p:nvPr/>
          </p:nvSpPr>
          <p:spPr>
            <a:xfrm>
              <a:off x="6726390" y="3429731"/>
              <a:ext cx="111901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MODEL_7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EF9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45" y="3748135"/>
            <a:ext cx="4397399" cy="27586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text on a black background&#10;&#10;Description automatically generated" id="292" name="Google Shape;29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93" name="Google Shape;29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490" y="176274"/>
            <a:ext cx="2572109" cy="57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1025" y="351248"/>
            <a:ext cx="7592485" cy="378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277" y="1366968"/>
            <a:ext cx="4134255" cy="141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51396" y="4455837"/>
            <a:ext cx="4906060" cy="134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22791" y="6084174"/>
            <a:ext cx="5163271" cy="63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F5F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02" name="Google Shape;3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2" y="112831"/>
            <a:ext cx="7577585" cy="457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767" y="4725587"/>
            <a:ext cx="3200847" cy="201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0789" y="4725587"/>
            <a:ext cx="2912657" cy="202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6621" y="5297079"/>
            <a:ext cx="4482286" cy="121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85931" y="958047"/>
            <a:ext cx="3943900" cy="18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EF9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12" name="Google Shape;3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92646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121" y="94234"/>
            <a:ext cx="7497221" cy="2934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ning bolt outline" id="314" name="Google Shape;31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8341" y="8608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12741" y="355875"/>
            <a:ext cx="3343742" cy="141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121" y="3294032"/>
            <a:ext cx="4536974" cy="322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9062" y="4710256"/>
            <a:ext cx="7119589" cy="146085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8"/>
          <p:cNvSpPr txBox="1"/>
          <p:nvPr/>
        </p:nvSpPr>
        <p:spPr>
          <a:xfrm>
            <a:off x="8133588" y="2280321"/>
            <a:ext cx="2585027" cy="738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LIGHT_WEIGHT GOOD_PERFORMANCE</a:t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D8B6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23" name="Google Shape;3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24" name="Google Shape;3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992" y="261279"/>
            <a:ext cx="5792008" cy="217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8340" y="643875"/>
            <a:ext cx="2353003" cy="10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179" y="3695955"/>
            <a:ext cx="4648849" cy="145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4509" y="2790206"/>
            <a:ext cx="4553585" cy="306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6F6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32" name="Google Shape;3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33" name="Google Shape;33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946" y="181386"/>
            <a:ext cx="6696786" cy="39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9497" y="332323"/>
            <a:ext cx="2981741" cy="199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5488" y="3219372"/>
            <a:ext cx="4383346" cy="317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16" y="5065154"/>
            <a:ext cx="6898110" cy="106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FECEC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41" name="Google Shape;34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44" y="100206"/>
            <a:ext cx="7344800" cy="303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 rotWithShape="1">
          <a:blip r:embed="rId5">
            <a:alphaModFix/>
          </a:blip>
          <a:srcRect b="0" l="0" r="0" t="8903"/>
          <a:stretch/>
        </p:blipFill>
        <p:spPr>
          <a:xfrm>
            <a:off x="118144" y="3429000"/>
            <a:ext cx="6487430" cy="176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25328" y="470821"/>
            <a:ext cx="4178604" cy="19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56314" y="2652466"/>
            <a:ext cx="3134162" cy="61921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/>
        </p:nvSpPr>
        <p:spPr>
          <a:xfrm>
            <a:off x="8243617" y="3780702"/>
            <a:ext cx="25850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KAGGLE SCORE: .57</a:t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512592" y="1914905"/>
            <a:ext cx="2036138" cy="1948883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2"/>
          <p:cNvCxnSpPr/>
          <p:nvPr/>
        </p:nvCxnSpPr>
        <p:spPr>
          <a:xfrm flipH="1" rot="10800000">
            <a:off x="6931588" y="3185490"/>
            <a:ext cx="364961" cy="455195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2"/>
          <p:cNvCxnSpPr/>
          <p:nvPr/>
        </p:nvCxnSpPr>
        <p:spPr>
          <a:xfrm flipH="1" rot="10800000">
            <a:off x="2512592" y="3671635"/>
            <a:ext cx="364961" cy="455195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2"/>
          <p:cNvCxnSpPr/>
          <p:nvPr/>
        </p:nvCxnSpPr>
        <p:spPr>
          <a:xfrm>
            <a:off x="4568479" y="3024794"/>
            <a:ext cx="730425" cy="404206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350197" y="5966497"/>
            <a:ext cx="2162396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ue text on a black background&#10;&#10;Description automatically generated"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cxnSp>
        <p:nvCxnSpPr>
          <p:cNvPr id="103" name="Google Shape;103;p2"/>
          <p:cNvCxnSpPr/>
          <p:nvPr/>
        </p:nvCxnSpPr>
        <p:spPr>
          <a:xfrm>
            <a:off x="9022451" y="2215302"/>
            <a:ext cx="927307" cy="609379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2"/>
          <p:cNvSpPr txBox="1"/>
          <p:nvPr/>
        </p:nvSpPr>
        <p:spPr>
          <a:xfrm>
            <a:off x="2042809" y="1303509"/>
            <a:ext cx="27197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5086808" y="5456415"/>
            <a:ext cx="304551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7061321" y="839396"/>
            <a:ext cx="246389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396918" y="4411405"/>
            <a:ext cx="2610123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9863866" y="2146004"/>
            <a:ext cx="2036138" cy="1948883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6986313" y="1480117"/>
            <a:ext cx="2036138" cy="1948883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25184" y="3152388"/>
            <a:ext cx="2036138" cy="1948883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792690" y="3899232"/>
            <a:ext cx="2036138" cy="1948883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ig data " id="112" name="Google Shape;11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7330" y="4411405"/>
            <a:ext cx="875310" cy="8753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gear outline" id="113" name="Google Shape;11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5795" y="2292739"/>
            <a:ext cx="1063883" cy="1063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rch Inventory outline" id="114" name="Google Shape;1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4542" y="270364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orities with solid fill" id="115" name="Google Shape;11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00025" y="20007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org chart outline" id="116" name="Google Shape;116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32323" y="467299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1 outline" id="117" name="Google Shape;117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40734" y="363415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D8B6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351" name="Google Shape;3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52" name="Google Shape;352;p37"/>
          <p:cNvSpPr txBox="1"/>
          <p:nvPr/>
        </p:nvSpPr>
        <p:spPr>
          <a:xfrm>
            <a:off x="0" y="-23561"/>
            <a:ext cx="5360524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905420" y="967933"/>
            <a:ext cx="5712672" cy="5467866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earch Inventory outline" id="354" name="Google Shape;35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0888" y="2449616"/>
            <a:ext cx="1958768" cy="1958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37"/>
          <p:cNvGrpSpPr/>
          <p:nvPr/>
        </p:nvGrpSpPr>
        <p:grpSpPr>
          <a:xfrm>
            <a:off x="7501782" y="1338230"/>
            <a:ext cx="2585027" cy="1099225"/>
            <a:chOff x="7700915" y="2707918"/>
            <a:chExt cx="2585027" cy="1099225"/>
          </a:xfrm>
        </p:grpSpPr>
        <p:sp>
          <p:nvSpPr>
            <p:cNvPr id="356" name="Google Shape;356;p37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AREA OF IMPROVEMENT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7"/>
          <p:cNvGrpSpPr/>
          <p:nvPr/>
        </p:nvGrpSpPr>
        <p:grpSpPr>
          <a:xfrm>
            <a:off x="7652602" y="4312865"/>
            <a:ext cx="2585027" cy="1099225"/>
            <a:chOff x="7700915" y="2707918"/>
            <a:chExt cx="2585027" cy="1099225"/>
          </a:xfrm>
        </p:grpSpPr>
        <p:sp>
          <p:nvSpPr>
            <p:cNvPr id="359" name="Google Shape;359;p37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OUR ANALYSIS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8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0D5672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8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8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7DC491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457200"/>
            <a:ext cx="10917238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" y="1738313"/>
            <a:ext cx="7045325" cy="10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175" y="2874963"/>
            <a:ext cx="10917238" cy="88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175" y="3838575"/>
            <a:ext cx="10917238" cy="65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175" y="4565650"/>
            <a:ext cx="10917238" cy="70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8175" y="5349875"/>
            <a:ext cx="10917238" cy="105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text on a black background&#10;&#10;Description automatically generated" id="375" name="Google Shape;375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8113" y="1738313"/>
            <a:ext cx="3797300" cy="10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DED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298014"/>
            <a:ext cx="6916119" cy="13966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ue text on a black background&#10;&#10;Description automatically generated" id="381" name="Google Shape;3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382" name="Google Shape;38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95" y="90817"/>
            <a:ext cx="4458322" cy="3991532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/>
          <p:nvPr/>
        </p:nvSpPr>
        <p:spPr>
          <a:xfrm>
            <a:off x="408562" y="3793787"/>
            <a:ext cx="2159540" cy="466928"/>
          </a:xfrm>
          <a:prstGeom prst="ellipse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20980" y="163345"/>
            <a:ext cx="5329875" cy="337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5073" y="3793787"/>
            <a:ext cx="5161687" cy="229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dal " id="386" name="Google Shape;38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267" y="6242486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y " id="387" name="Google Shape;387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16119" y="623887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/>
          <p:nvPr/>
        </p:nvSpPr>
        <p:spPr>
          <a:xfrm>
            <a:off x="0" y="4260725"/>
            <a:ext cx="6631800" cy="103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55463" y="4171475"/>
            <a:ext cx="68052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data frame selector before one-hot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ncoding gave us 73 features, showing how encoding expanded our data's dimensions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75000"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han Aryan, #OPEN_TO_WORK" id="394" name="Google Shape;394;p40"/>
          <p:cNvPicPr preferRelativeResize="0"/>
          <p:nvPr/>
        </p:nvPicPr>
        <p:blipFill rotWithShape="1">
          <a:blip r:embed="rId4">
            <a:alphaModFix/>
          </a:blip>
          <a:srcRect b="33047" l="33488" r="1449" t="0"/>
          <a:stretch/>
        </p:blipFill>
        <p:spPr>
          <a:xfrm>
            <a:off x="3401205" y="3587392"/>
            <a:ext cx="1263040" cy="1299739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95" name="Google Shape;395;p40"/>
          <p:cNvGrpSpPr/>
          <p:nvPr/>
        </p:nvGrpSpPr>
        <p:grpSpPr>
          <a:xfrm>
            <a:off x="473763" y="444431"/>
            <a:ext cx="13203379" cy="5469987"/>
            <a:chOff x="425953" y="685780"/>
            <a:chExt cx="11397857" cy="4721983"/>
          </a:xfrm>
        </p:grpSpPr>
        <p:grpSp>
          <p:nvGrpSpPr>
            <p:cNvPr id="396" name="Google Shape;396;p40"/>
            <p:cNvGrpSpPr/>
            <p:nvPr/>
          </p:nvGrpSpPr>
          <p:grpSpPr>
            <a:xfrm>
              <a:off x="425953" y="685780"/>
              <a:ext cx="11397857" cy="4721983"/>
              <a:chOff x="13711" y="-701060"/>
              <a:chExt cx="11397857" cy="4721983"/>
            </a:xfrm>
          </p:grpSpPr>
          <p:sp>
            <p:nvSpPr>
              <p:cNvPr id="397" name="Google Shape;397;p40"/>
              <p:cNvSpPr/>
              <p:nvPr/>
            </p:nvSpPr>
            <p:spPr>
              <a:xfrm>
                <a:off x="1061108" y="-701060"/>
                <a:ext cx="1161980" cy="1161980"/>
              </a:xfrm>
              <a:prstGeom prst="ellipse">
                <a:avLst/>
              </a:prstGeom>
              <a:blipFill rotWithShape="1">
                <a:blip r:embed="rId5">
                  <a:alphaModFix/>
                </a:blip>
                <a:stretch>
                  <a:fillRect b="-47986" l="0" r="0" t="-47996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13711" y="2951374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0"/>
              <p:cNvSpPr txBox="1"/>
              <p:nvPr/>
            </p:nvSpPr>
            <p:spPr>
              <a:xfrm>
                <a:off x="643549" y="682818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Aanal Kamleshkumar Patel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49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C0910376</a:t>
                </a:r>
                <a:br>
                  <a:rPr b="1" i="0" lang="en-US" sz="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b="0" i="0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40"/>
              <p:cNvSpPr/>
              <p:nvPr/>
            </p:nvSpPr>
            <p:spPr>
              <a:xfrm>
                <a:off x="13711" y="3417023"/>
                <a:ext cx="19971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0"/>
              <p:cNvSpPr/>
              <p:nvPr/>
            </p:nvSpPr>
            <p:spPr>
              <a:xfrm>
                <a:off x="3143286" y="-698809"/>
                <a:ext cx="1161980" cy="1161980"/>
              </a:xfrm>
              <a:prstGeom prst="ellipse">
                <a:avLst/>
              </a:prstGeom>
              <a:blipFill rotWithShape="1">
                <a:blip r:embed="rId6">
                  <a:alphaModFix/>
                </a:blip>
                <a:stretch>
                  <a:fillRect b="-29995" l="0" r="0" t="-29996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0"/>
              <p:cNvSpPr/>
              <p:nvPr/>
            </p:nvSpPr>
            <p:spPr>
              <a:xfrm>
                <a:off x="2360473" y="2951374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0"/>
              <p:cNvSpPr txBox="1"/>
              <p:nvPr/>
            </p:nvSpPr>
            <p:spPr>
              <a:xfrm>
                <a:off x="2743403" y="683550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Anoohya</a:t>
                </a:r>
                <a:r>
                  <a:rPr b="0" i="0" lang="en-US" sz="10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Ch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63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C912903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2360473" y="3417023"/>
                <a:ext cx="19971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5349702" y="-685862"/>
                <a:ext cx="1161980" cy="1161980"/>
              </a:xfrm>
              <a:prstGeom prst="ellipse">
                <a:avLst/>
              </a:prstGeom>
              <a:blipFill rotWithShape="1">
                <a:blip r:embed="rId7">
                  <a:alphaModFix/>
                </a:blip>
                <a:stretch>
                  <a:fillRect b="0" l="-998" r="-997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0"/>
              <p:cNvSpPr/>
              <p:nvPr/>
            </p:nvSpPr>
            <p:spPr>
              <a:xfrm>
                <a:off x="4707234" y="2951374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0"/>
              <p:cNvSpPr txBox="1"/>
              <p:nvPr/>
            </p:nvSpPr>
            <p:spPr>
              <a:xfrm>
                <a:off x="5020306" y="693456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Ganapathy Subramaniam Sundar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49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C0908063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0"/>
              <p:cNvSpPr/>
              <p:nvPr/>
            </p:nvSpPr>
            <p:spPr>
              <a:xfrm>
                <a:off x="4707234" y="3417023"/>
                <a:ext cx="19971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0"/>
              <p:cNvSpPr/>
              <p:nvPr/>
            </p:nvSpPr>
            <p:spPr>
              <a:xfrm>
                <a:off x="582316" y="1981666"/>
                <a:ext cx="1161980" cy="1161980"/>
              </a:xfrm>
              <a:prstGeom prst="ellipse">
                <a:avLst/>
              </a:prstGeom>
              <a:blipFill rotWithShape="1">
                <a:blip r:embed="rId8">
                  <a:alphaModFix/>
                </a:blip>
                <a:stretch>
                  <a:fillRect b="0" l="-24995" r="-24994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7053995" y="2951374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0"/>
              <p:cNvSpPr txBox="1"/>
              <p:nvPr/>
            </p:nvSpPr>
            <p:spPr>
              <a:xfrm>
                <a:off x="270597" y="3383328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Jayachandhran Saravanan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49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C0910392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7335626" y="2539746"/>
                <a:ext cx="19971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0"/>
              <p:cNvSpPr/>
              <p:nvPr/>
            </p:nvSpPr>
            <p:spPr>
              <a:xfrm>
                <a:off x="4352662" y="1943474"/>
                <a:ext cx="1144062" cy="1161980"/>
              </a:xfrm>
              <a:prstGeom prst="ellipse">
                <a:avLst/>
              </a:prstGeom>
              <a:blipFill rotWithShape="1">
                <a:blip r:embed="rId9">
                  <a:alphaModFix/>
                </a:blip>
                <a:stretch>
                  <a:fillRect b="0" l="-1998" r="-1998" t="0"/>
                </a:stretch>
              </a:blip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0"/>
              <p:cNvSpPr/>
              <p:nvPr/>
            </p:nvSpPr>
            <p:spPr>
              <a:xfrm>
                <a:off x="9400756" y="2951374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0"/>
              <p:cNvSpPr txBox="1"/>
              <p:nvPr/>
            </p:nvSpPr>
            <p:spPr>
              <a:xfrm>
                <a:off x="4047000" y="3345136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Ritish Madaan</a:t>
                </a:r>
                <a:endParaRPr b="1" i="0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49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C0908005</a:t>
                </a:r>
                <a:endParaRPr b="0" i="0" sz="1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9414468" y="3373469"/>
                <a:ext cx="1997100" cy="60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0"/>
              <p:cNvSpPr txBox="1"/>
              <p:nvPr/>
            </p:nvSpPr>
            <p:spPr>
              <a:xfrm>
                <a:off x="6121345" y="3345136"/>
                <a:ext cx="1997100" cy="4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Sarfaraz Ali Khan </a:t>
                </a:r>
                <a:endParaRPr/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8D8D8"/>
                  </a:buClr>
                  <a:buSzPts val="1400"/>
                  <a:buFont typeface="Arial"/>
                  <a:buNone/>
                </a:pPr>
                <a:r>
                  <a:rPr b="1" i="0" lang="en-US" sz="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C0912921</a:t>
                </a:r>
                <a:br>
                  <a:rPr b="1" i="0" lang="en-US" sz="9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endParaRPr b="0" i="0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A group of people posing for a photo&#10;&#10;Description automatically generated" id="418" name="Google Shape;418;p40"/>
            <p:cNvPicPr preferRelativeResize="0"/>
            <p:nvPr/>
          </p:nvPicPr>
          <p:blipFill rotWithShape="1">
            <a:blip r:embed="rId10">
              <a:alphaModFix/>
            </a:blip>
            <a:srcRect b="10305" l="3972" r="78781" t="63823"/>
            <a:stretch/>
          </p:blipFill>
          <p:spPr>
            <a:xfrm>
              <a:off x="6951146" y="3330314"/>
              <a:ext cx="1161980" cy="116198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40"/>
          <p:cNvSpPr txBox="1"/>
          <p:nvPr/>
        </p:nvSpPr>
        <p:spPr>
          <a:xfrm>
            <a:off x="2891701" y="5245781"/>
            <a:ext cx="2313458" cy="564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4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Rohan Aryan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C0912902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ue text on a black background&#10;&#10;Description automatically generated" id="420" name="Google Shape;420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/>
          <p:nvPr/>
        </p:nvSpPr>
        <p:spPr>
          <a:xfrm>
            <a:off x="828775" y="520050"/>
            <a:ext cx="49620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Reference:</a:t>
            </a:r>
            <a:endParaRPr b="1"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828775" y="915750"/>
            <a:ext cx="10682700" cy="4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Tensor: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https://www.tensorflow.org/guide/tensor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Sklearn_documentation: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https://scikit-learn.org/0.21/documentation.html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— Visualization with Python. (n.d.).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https://matplotlib.org/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seaborn: statistical data visualization — seaborn 0.13.0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documentation. (n.d.). </a:t>
            </a: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NumPy. (n.d.).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https://numpy.org/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pandas - Python Data Analysis Library. (n.d.).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55d211923_1_13"/>
          <p:cNvSpPr txBox="1"/>
          <p:nvPr/>
        </p:nvSpPr>
        <p:spPr>
          <a:xfrm>
            <a:off x="383675" y="421125"/>
            <a:ext cx="11292600" cy="5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sklearn.preprocessing.LabelEncoder. (n.d.). Scikit-learn.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https://scikit-learn.org/stable/modules/generated/sklearn.preprocessing.LabelEncoder.html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warnings — Warning control. (n.d.). Python Documentation. </a:t>
            </a:r>
            <a:r>
              <a:rPr b="0" i="0" lang="en-US" sz="2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https://docs.python.org/3/library/warnings.html</a:t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Ahsan, N. (2023, March 25). How I setup my Windows Machine for Deep Learning - Analytics Vidhya - medium. </a:t>
            </a:r>
            <a:r>
              <a:rPr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Medium</a:t>
            </a:r>
            <a:r>
              <a:rPr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i="0" lang="en-US" sz="2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https://medium.com/analytics-vidhya/how-i-setup-my-windows-machine-for-deep-learning-82358a939c7</a:t>
            </a:r>
            <a:r>
              <a:rPr b="0" i="0" lang="en-US" sz="2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4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Kumar, N., PhD. (2021, April 26). Random Forest Algorithm, an interactive discussion. </a:t>
            </a:r>
            <a:r>
              <a:rPr lang="en-US" sz="2400" u="sng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400" u="sng">
                <a:latin typeface="Calibri"/>
                <a:ea typeface="Calibri"/>
                <a:cs typeface="Calibri"/>
                <a:sym typeface="Calibri"/>
              </a:rPr>
              <a:t>ttps://www.linkedin.com/pulse/random-forest-algorithm-interactive-discussion-niraj-kumar/</a:t>
            </a:r>
            <a:endParaRPr sz="2400" u="sng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i="0" sz="24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8" name="Google Shape;438;p41"/>
          <p:cNvGrpSpPr/>
          <p:nvPr/>
        </p:nvGrpSpPr>
        <p:grpSpPr>
          <a:xfrm>
            <a:off x="0" y="1479558"/>
            <a:ext cx="1861854" cy="717514"/>
            <a:chOff x="0" y="1479558"/>
            <a:chExt cx="1861854" cy="717514"/>
          </a:xfrm>
        </p:grpSpPr>
        <p:sp>
          <p:nvSpPr>
            <p:cNvPr id="439" name="Google Shape;439;p41"/>
            <p:cNvSpPr/>
            <p:nvPr/>
          </p:nvSpPr>
          <p:spPr>
            <a:xfrm>
              <a:off x="0" y="1479558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0" y="1919293"/>
              <a:ext cx="1861854" cy="277779"/>
            </a:xfrm>
            <a:custGeom>
              <a:rect b="b" l="l" r="r" t="t"/>
              <a:pathLst>
                <a:path extrusionOk="0" h="277779" w="1861854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p41"/>
          <p:cNvSpPr/>
          <p:nvPr/>
        </p:nvSpPr>
        <p:spPr>
          <a:xfrm>
            <a:off x="2018992" y="-34538"/>
            <a:ext cx="6655405" cy="6335470"/>
          </a:xfrm>
          <a:custGeom>
            <a:rect b="b" l="l" r="r" t="t"/>
            <a:pathLst>
              <a:path extrusionOk="0" h="6050127" w="6355652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1955194" y="-23905"/>
            <a:ext cx="6705251" cy="6318526"/>
          </a:xfrm>
          <a:custGeom>
            <a:rect b="b" l="l" r="r" t="t"/>
            <a:pathLst>
              <a:path extrusionOk="0" h="6050127" w="6355652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1786886" y="-23905"/>
            <a:ext cx="6705251" cy="6215019"/>
          </a:xfrm>
          <a:custGeom>
            <a:rect b="b" l="l" r="r" t="t"/>
            <a:pathLst>
              <a:path extrusionOk="0" h="5890980" w="6355652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1"/>
          <p:cNvSpPr txBox="1"/>
          <p:nvPr>
            <p:ph type="ctrTitle"/>
          </p:nvPr>
        </p:nvSpPr>
        <p:spPr>
          <a:xfrm>
            <a:off x="2242409" y="895483"/>
            <a:ext cx="5786232" cy="30111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400">
                <a:solidFill>
                  <a:schemeClr val="lt1"/>
                </a:solidFill>
              </a:rPr>
              <a:t>	QUESTIONS</a:t>
            </a:r>
            <a:endParaRPr/>
          </a:p>
        </p:txBody>
      </p:sp>
      <p:sp>
        <p:nvSpPr>
          <p:cNvPr id="445" name="Google Shape;445;p41"/>
          <p:cNvSpPr txBox="1"/>
          <p:nvPr>
            <p:ph idx="1" type="subTitle"/>
          </p:nvPr>
        </p:nvSpPr>
        <p:spPr>
          <a:xfrm>
            <a:off x="2466270" y="4142096"/>
            <a:ext cx="5338511" cy="1055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>
                <a:solidFill>
                  <a:schemeClr val="lt1"/>
                </a:solidFill>
              </a:rPr>
              <a:t>THANK YOU!</a:t>
            </a:r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8534716" y="188494"/>
            <a:ext cx="1048371" cy="1048371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8534716" y="188494"/>
            <a:ext cx="1048371" cy="1048371"/>
          </a:xfrm>
          <a:custGeom>
            <a:rect b="b" l="l" r="r" t="t"/>
            <a:pathLst>
              <a:path extrusionOk="0"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9583101" y="3578317"/>
            <a:ext cx="1054466" cy="469689"/>
            <a:chOff x="9841624" y="4115729"/>
            <a:chExt cx="602169" cy="268223"/>
          </a:xfrm>
        </p:grpSpPr>
        <p:sp>
          <p:nvSpPr>
            <p:cNvPr id="449" name="Google Shape;449;p41"/>
            <p:cNvSpPr/>
            <p:nvPr/>
          </p:nvSpPr>
          <p:spPr>
            <a:xfrm>
              <a:off x="9841624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9941445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10041267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10141090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10240911" y="4115729"/>
              <a:ext cx="202882" cy="268223"/>
            </a:xfrm>
            <a:custGeom>
              <a:rect b="b" l="l" r="r" t="t"/>
              <a:pathLst>
                <a:path extrusionOk="0"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1"/>
          <p:cNvSpPr/>
          <p:nvPr/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1"/>
          <p:cNvSpPr/>
          <p:nvPr/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29803"/>
            </a:schemeClr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1"/>
          <p:cNvSpPr/>
          <p:nvPr/>
        </p:nvSpPr>
        <p:spPr>
          <a:xfrm>
            <a:off x="9422467" y="4200769"/>
            <a:ext cx="2769534" cy="2657232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1"/>
          <p:cNvSpPr/>
          <p:nvPr/>
        </p:nvSpPr>
        <p:spPr>
          <a:xfrm>
            <a:off x="9422467" y="4200769"/>
            <a:ext cx="2769534" cy="2657232"/>
          </a:xfrm>
          <a:custGeom>
            <a:rect b="b" l="l" r="r" t="t"/>
            <a:pathLst>
              <a:path extrusionOk="0" h="3293393" w="3432581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/>
        </p:nvSpPr>
        <p:spPr>
          <a:xfrm>
            <a:off x="383328" y="196068"/>
            <a:ext cx="258502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ue text on a black background&#10;&#10;Description automatically generated"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24" name="Google Shape;124;p3"/>
          <p:cNvSpPr/>
          <p:nvPr/>
        </p:nvSpPr>
        <p:spPr>
          <a:xfrm>
            <a:off x="905420" y="967933"/>
            <a:ext cx="5712672" cy="5467866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3"/>
          <p:cNvGrpSpPr/>
          <p:nvPr/>
        </p:nvGrpSpPr>
        <p:grpSpPr>
          <a:xfrm>
            <a:off x="7851735" y="1012441"/>
            <a:ext cx="2585027" cy="1099225"/>
            <a:chOff x="7700915" y="2707918"/>
            <a:chExt cx="2585027" cy="1099225"/>
          </a:xfrm>
        </p:grpSpPr>
        <p:sp>
          <p:nvSpPr>
            <p:cNvPr id="126" name="Google Shape;126;p3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7700915" y="3057475"/>
              <a:ext cx="2585027" cy="469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UNDERSTANDINGS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1" i="0" lang="en-US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7851734" y="4517982"/>
            <a:ext cx="2585027" cy="1099225"/>
            <a:chOff x="7700915" y="4546279"/>
            <a:chExt cx="2585027" cy="1099225"/>
          </a:xfrm>
        </p:grpSpPr>
        <p:sp>
          <p:nvSpPr>
            <p:cNvPr id="129" name="Google Shape;129;p3"/>
            <p:cNvSpPr/>
            <p:nvPr/>
          </p:nvSpPr>
          <p:spPr>
            <a:xfrm>
              <a:off x="7851735" y="4546279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7700915" y="4895836"/>
              <a:ext cx="258502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7851735" y="2722663"/>
            <a:ext cx="2585027" cy="1099225"/>
            <a:chOff x="7700915" y="2707918"/>
            <a:chExt cx="2585027" cy="1099225"/>
          </a:xfrm>
        </p:grpSpPr>
        <p:sp>
          <p:nvSpPr>
            <p:cNvPr id="132" name="Google Shape;132;p3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PROPERTIES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ig data " id="134" name="Google Shape;13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7198" y="2075929"/>
            <a:ext cx="2884202" cy="288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DFEA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40" name="Google Shape;140;p4"/>
          <p:cNvSpPr txBox="1"/>
          <p:nvPr/>
        </p:nvSpPr>
        <p:spPr>
          <a:xfrm>
            <a:off x="8532554" y="1475083"/>
            <a:ext cx="25850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VIEW_IN_EXCEL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0" y="4068846"/>
            <a:ext cx="378406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DOMAIN_UNDERSTANDING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669" y="221732"/>
            <a:ext cx="8005864" cy="273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2167" y="3207883"/>
            <a:ext cx="8040222" cy="326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EF9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49" name="Google Shape;149;p5"/>
          <p:cNvSpPr txBox="1"/>
          <p:nvPr/>
        </p:nvSpPr>
        <p:spPr>
          <a:xfrm>
            <a:off x="4168904" y="5199571"/>
            <a:ext cx="25850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LOADING_DATA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8833254" y="892229"/>
            <a:ext cx="258502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SHAPE &amp; SIZE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06533" y="6331271"/>
            <a:ext cx="308798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NON_NULL | DATA TYPE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9547358" y="2414053"/>
            <a:ext cx="25850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6756" y="83491"/>
            <a:ext cx="1800476" cy="76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14302" y="70578"/>
            <a:ext cx="1524213" cy="81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41231" y="1277375"/>
            <a:ext cx="6096001" cy="243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15" y="144480"/>
            <a:ext cx="3615873" cy="6186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5"/>
          <p:cNvGrpSpPr/>
          <p:nvPr/>
        </p:nvGrpSpPr>
        <p:grpSpPr>
          <a:xfrm>
            <a:off x="6546408" y="3818882"/>
            <a:ext cx="5565994" cy="2742111"/>
            <a:chOff x="2272928" y="3299757"/>
            <a:chExt cx="5565994" cy="2742111"/>
          </a:xfrm>
        </p:grpSpPr>
        <p:pic>
          <p:nvPicPr>
            <p:cNvPr id="158" name="Google Shape;158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72928" y="3299757"/>
              <a:ext cx="2364551" cy="318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72928" y="3757021"/>
              <a:ext cx="5565994" cy="22848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2CDE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164" name="Google Shape;1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65" name="Google Shape;165;p36"/>
          <p:cNvSpPr txBox="1"/>
          <p:nvPr/>
        </p:nvSpPr>
        <p:spPr>
          <a:xfrm>
            <a:off x="2442212" y="2477631"/>
            <a:ext cx="2585027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NUMERICAL_COLUMNS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6"/>
          <p:cNvSpPr txBox="1"/>
          <p:nvPr/>
        </p:nvSpPr>
        <p:spPr>
          <a:xfrm>
            <a:off x="7252290" y="6448365"/>
            <a:ext cx="25850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LABEL_BALANCE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106533" y="6331271"/>
            <a:ext cx="308798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STATISTICAL ANALYSIS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746" y="291496"/>
            <a:ext cx="10000034" cy="2146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12 " id="169" name="Google Shape;16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7567" y="2342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23 " id="170" name="Google Shape;17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04362" y="2342088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6"/>
          <p:cNvSpPr txBox="1"/>
          <p:nvPr/>
        </p:nvSpPr>
        <p:spPr>
          <a:xfrm>
            <a:off x="6313962" y="2477631"/>
            <a:ext cx="258502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CATEGORICAL_COLUMNS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33" y="3146933"/>
            <a:ext cx="5715798" cy="31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91085" y="2898164"/>
            <a:ext cx="3107439" cy="34430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llseye outline" id="174" name="Google Shape;17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806188" y="328308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6"/>
          <p:cNvSpPr txBox="1"/>
          <p:nvPr/>
        </p:nvSpPr>
        <p:spPr>
          <a:xfrm>
            <a:off x="10098524" y="4194285"/>
            <a:ext cx="231516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A0C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81" name="Google Shape;181;p6"/>
          <p:cNvSpPr txBox="1"/>
          <p:nvPr/>
        </p:nvSpPr>
        <p:spPr>
          <a:xfrm>
            <a:off x="-1" y="-23561"/>
            <a:ext cx="6381345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6"/>
          <p:cNvGrpSpPr/>
          <p:nvPr/>
        </p:nvGrpSpPr>
        <p:grpSpPr>
          <a:xfrm>
            <a:off x="5702168" y="1157771"/>
            <a:ext cx="2585027" cy="1099225"/>
            <a:chOff x="7700915" y="2707918"/>
            <a:chExt cx="2585027" cy="1099225"/>
          </a:xfrm>
        </p:grpSpPr>
        <p:sp>
          <p:nvSpPr>
            <p:cNvPr id="183" name="Google Shape;183;p6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6"/>
          <p:cNvGrpSpPr/>
          <p:nvPr/>
        </p:nvGrpSpPr>
        <p:grpSpPr>
          <a:xfrm>
            <a:off x="5774397" y="5071537"/>
            <a:ext cx="2585027" cy="1099225"/>
            <a:chOff x="7700915" y="2707918"/>
            <a:chExt cx="2585027" cy="1099225"/>
          </a:xfrm>
        </p:grpSpPr>
        <p:sp>
          <p:nvSpPr>
            <p:cNvPr id="186" name="Google Shape;186;p6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STANDARDIZATION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6"/>
          <p:cNvSpPr txBox="1"/>
          <p:nvPr/>
        </p:nvSpPr>
        <p:spPr>
          <a:xfrm>
            <a:off x="8519948" y="885756"/>
            <a:ext cx="2585027" cy="307736"/>
          </a:xfrm>
          <a:prstGeom prst="rect">
            <a:avLst/>
          </a:prstGeom>
          <a:solidFill>
            <a:srgbClr val="6EA0C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MISSING VALUES - NULL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8519948" y="1427780"/>
            <a:ext cx="2585027" cy="3077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CHARACTERS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8403571" y="1941275"/>
            <a:ext cx="2817780" cy="5231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REMOVING UNWANTED COLUMNS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8608180" y="4628319"/>
            <a:ext cx="1785877" cy="3077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SUMMING UP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8608180" y="5347986"/>
            <a:ext cx="1854770" cy="3077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8608180" y="6029163"/>
            <a:ext cx="1854770" cy="41545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ALREADY LABEL ENCODED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357" y="796478"/>
            <a:ext cx="3873857" cy="584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D8D8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199" name="Google Shape;1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00" name="Google Shape;200;p10"/>
          <p:cNvSpPr txBox="1"/>
          <p:nvPr/>
        </p:nvSpPr>
        <p:spPr>
          <a:xfrm>
            <a:off x="0" y="-23561"/>
            <a:ext cx="5360524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 MODEL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905420" y="967933"/>
            <a:ext cx="5712672" cy="5467866"/>
          </a:xfrm>
          <a:prstGeom prst="ellipse">
            <a:avLst/>
          </a:prstGeom>
          <a:solidFill>
            <a:schemeClr val="accent1">
              <a:alpha val="69411"/>
            </a:schemeClr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10"/>
          <p:cNvGrpSpPr/>
          <p:nvPr/>
        </p:nvGrpSpPr>
        <p:grpSpPr>
          <a:xfrm>
            <a:off x="7851979" y="1870427"/>
            <a:ext cx="2585027" cy="1099225"/>
            <a:chOff x="7700915" y="2707918"/>
            <a:chExt cx="2585027" cy="1099225"/>
          </a:xfrm>
        </p:grpSpPr>
        <p:sp>
          <p:nvSpPr>
            <p:cNvPr id="203" name="Google Shape;203;p10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0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PIPELINE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adge 1 outline" id="205" name="Google Shape;20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1695" y="2127925"/>
            <a:ext cx="2602149" cy="260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0"/>
          <p:cNvGrpSpPr/>
          <p:nvPr/>
        </p:nvGrpSpPr>
        <p:grpSpPr>
          <a:xfrm>
            <a:off x="7851979" y="3538791"/>
            <a:ext cx="2585027" cy="1099225"/>
            <a:chOff x="7700915" y="2707918"/>
            <a:chExt cx="2585027" cy="1099225"/>
          </a:xfrm>
        </p:grpSpPr>
        <p:sp>
          <p:nvSpPr>
            <p:cNvPr id="207" name="Google Shape;207;p10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RESULTS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10"/>
          <p:cNvGrpSpPr/>
          <p:nvPr/>
        </p:nvGrpSpPr>
        <p:grpSpPr>
          <a:xfrm>
            <a:off x="7851980" y="5495364"/>
            <a:ext cx="2585027" cy="1099225"/>
            <a:chOff x="7700915" y="2707918"/>
            <a:chExt cx="2585027" cy="1099225"/>
          </a:xfrm>
        </p:grpSpPr>
        <p:sp>
          <p:nvSpPr>
            <p:cNvPr id="210" name="Google Shape;210;p10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TUNING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10"/>
          <p:cNvGrpSpPr/>
          <p:nvPr/>
        </p:nvGrpSpPr>
        <p:grpSpPr>
          <a:xfrm>
            <a:off x="7851979" y="309743"/>
            <a:ext cx="2585027" cy="1099225"/>
            <a:chOff x="7700915" y="2707918"/>
            <a:chExt cx="2585027" cy="1099225"/>
          </a:xfrm>
        </p:grpSpPr>
        <p:sp>
          <p:nvSpPr>
            <p:cNvPr id="213" name="Google Shape;213;p10"/>
            <p:cNvSpPr/>
            <p:nvPr/>
          </p:nvSpPr>
          <p:spPr>
            <a:xfrm>
              <a:off x="7851735" y="2707918"/>
              <a:ext cx="2283389" cy="1099225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chemeClr val="accent1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"/>
            <p:cNvSpPr txBox="1"/>
            <p:nvPr/>
          </p:nvSpPr>
          <p:spPr>
            <a:xfrm>
              <a:off x="7700915" y="3057475"/>
              <a:ext cx="258502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EF9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text on a black background&#10;&#10;Description automatically generated"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0476" y="6582918"/>
            <a:ext cx="901524" cy="2655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20" name="Google Shape;220;p11"/>
          <p:cNvSpPr txBox="1"/>
          <p:nvPr/>
        </p:nvSpPr>
        <p:spPr>
          <a:xfrm>
            <a:off x="0" y="-23561"/>
            <a:ext cx="5360524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/>
          </a:p>
        </p:txBody>
      </p:sp>
      <p:sp>
        <p:nvSpPr>
          <p:cNvPr id="221" name="Google Shape;221;p11"/>
          <p:cNvSpPr txBox="1"/>
          <p:nvPr/>
        </p:nvSpPr>
        <p:spPr>
          <a:xfrm>
            <a:off x="-1462725" y="-56950"/>
            <a:ext cx="949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75125"/>
            <a:ext cx="7880475" cy="5982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11"/>
          <p:cNvGrpSpPr/>
          <p:nvPr/>
        </p:nvGrpSpPr>
        <p:grpSpPr>
          <a:xfrm>
            <a:off x="8284900" y="775125"/>
            <a:ext cx="3808200" cy="5807700"/>
            <a:chOff x="8383800" y="775125"/>
            <a:chExt cx="3808200" cy="5807700"/>
          </a:xfrm>
        </p:grpSpPr>
        <p:sp>
          <p:nvSpPr>
            <p:cNvPr id="224" name="Google Shape;224;p11"/>
            <p:cNvSpPr txBox="1"/>
            <p:nvPr/>
          </p:nvSpPr>
          <p:spPr>
            <a:xfrm>
              <a:off x="8383800" y="775125"/>
              <a:ext cx="3808200" cy="580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937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●"/>
              </a:pPr>
              <a:r>
                <a:rPr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many individual trees.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937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●"/>
              </a:pPr>
              <a:r>
                <a:rPr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Each tree will give ‘class prediction’ as output.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937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●"/>
              </a:pPr>
              <a:r>
                <a:rPr lang="en-US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class that has more votes is the final prediction of the model.</a:t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 flipH="1" rot="10800000">
              <a:off x="10057050" y="1311350"/>
              <a:ext cx="461700" cy="1055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 flipH="1" rot="10800000">
              <a:off x="10057050" y="3530575"/>
              <a:ext cx="461700" cy="10551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2023-12-04T06:39:08Z</dcterms:created>
  <dc:creator>Jayachandhran Saravanan</dc:creator>
</cp:coreProperties>
</file>